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23"/>
    <p:restoredTop sz="94694"/>
  </p:normalViewPr>
  <p:slideViewPr>
    <p:cSldViewPr snapToGrid="0">
      <p:cViewPr varScale="1">
        <p:scale>
          <a:sx n="93" d="100"/>
          <a:sy n="93" d="100"/>
        </p:scale>
        <p:origin x="240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1D42E5-BF6C-595B-B1C9-488A32E53A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290FCFB-5C07-EA92-9E7B-7A5FFDEA4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507712-8717-30DB-3A5A-9197AD115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4605D-6154-1143-A672-4C5F68617188}" type="datetimeFigureOut">
              <a:rPr kumimoji="1" lang="zh-CN" altLang="en-US" smtClean="0"/>
              <a:t>2025/1/27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F74B99E-0086-EEF2-AFA4-2B0E99AC8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03235C-2BF2-9C16-DD5E-A51888BB3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3B0C-794D-C74D-85C6-98ADFF8099F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9748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A8CB2B-37E5-38EB-8966-DDC1B728E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A208529-3C4A-C072-94CD-DE72401670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F8CA3F-129E-97AA-6E94-7CEE8865A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4605D-6154-1143-A672-4C5F68617188}" type="datetimeFigureOut">
              <a:rPr kumimoji="1" lang="zh-CN" altLang="en-US" smtClean="0"/>
              <a:t>2025/1/27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C98390-384D-1737-10CE-817EFC1FB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0F0233-3772-0342-7FC5-5249B4D8F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3B0C-794D-C74D-85C6-98ADFF8099F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72880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385D39D-4221-7DAD-CCE5-DD73FF2A75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6F99C72-597B-D248-5A41-2B2CBAF94B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954416-85C0-ACEA-7517-D0C600B14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4605D-6154-1143-A672-4C5F68617188}" type="datetimeFigureOut">
              <a:rPr kumimoji="1" lang="zh-CN" altLang="en-US" smtClean="0"/>
              <a:t>2025/1/27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DB465F-FAE3-6CAD-9C84-4AF787AAC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FB78DB-B660-4DAF-7129-792CBF675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3B0C-794D-C74D-85C6-98ADFF8099F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6440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6AE164-DC9F-CEF7-7331-33D1176D8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2A6B5A-D0A9-F03B-4696-91B58A04F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E7B64A-B01D-7E7B-B262-4E9B001D2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4605D-6154-1143-A672-4C5F68617188}" type="datetimeFigureOut">
              <a:rPr kumimoji="1" lang="zh-CN" altLang="en-US" smtClean="0"/>
              <a:t>2025/1/27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229E0E-0380-F6E0-C1EA-578BA905E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EB882F-153D-2733-2F5E-2B05D05C8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3B0C-794D-C74D-85C6-98ADFF8099F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2557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4955F3-4825-E1D1-D762-0E52C996E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89FF59-50E8-86C3-64DC-49885D325D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76530C-9FB5-BE61-F326-8A9208868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4605D-6154-1143-A672-4C5F68617188}" type="datetimeFigureOut">
              <a:rPr kumimoji="1" lang="zh-CN" altLang="en-US" smtClean="0"/>
              <a:t>2025/1/27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BF03B7-9D35-94EC-FFDD-9F7B908E0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162397-6B45-9A97-D418-CF8B16A2F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3B0C-794D-C74D-85C6-98ADFF8099F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69478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328F30-E98A-6AD9-8F62-CCD90099F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376C46-258D-9964-F83E-BAB8B9306B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2B7EFB4-F3AA-B78A-8628-D6C77C933D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95182E-CEE4-555B-BAB8-A0AC525A9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4605D-6154-1143-A672-4C5F68617188}" type="datetimeFigureOut">
              <a:rPr kumimoji="1" lang="zh-CN" altLang="en-US" smtClean="0"/>
              <a:t>2025/1/27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0CDECAE-4F9B-00E3-16FE-CFE7C8D98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DD9FDCA-E39D-65A7-0035-684F353A5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3B0C-794D-C74D-85C6-98ADFF8099F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47286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5EEECE-DC10-7F26-D2D5-F0EBE9E8A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10D27D-27E1-3F53-1B7D-D0918F6EB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ABCAD3E-28BA-8745-6835-CA43F02A8F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7B99004-4CA1-9B24-ACF1-D8E3F635D3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FC7304F-0717-D5F1-2997-D23C88EA18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799C655-0D63-9A9D-F436-210BF9F5E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4605D-6154-1143-A672-4C5F68617188}" type="datetimeFigureOut">
              <a:rPr kumimoji="1" lang="zh-CN" altLang="en-US" smtClean="0"/>
              <a:t>2025/1/27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C92C15B-6FC6-06CE-CC75-4E9C4C822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9C4596D-B9ED-6E4D-C8A3-317A0E6C6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3B0C-794D-C74D-85C6-98ADFF8099F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9869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2AA1D7-7F79-4DCE-6741-BDC2E9854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8C136D3-C718-F2B1-618E-5C14DD438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4605D-6154-1143-A672-4C5F68617188}" type="datetimeFigureOut">
              <a:rPr kumimoji="1" lang="zh-CN" altLang="en-US" smtClean="0"/>
              <a:t>2025/1/27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B7BA53F-9DF6-EB6E-ACAC-080C8B483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5501345-6B08-5DEB-3B34-62870B62E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3B0C-794D-C74D-85C6-98ADFF8099F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7269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0D2345A-D3F5-32A2-1D30-758A45D09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4605D-6154-1143-A672-4C5F68617188}" type="datetimeFigureOut">
              <a:rPr kumimoji="1" lang="zh-CN" altLang="en-US" smtClean="0"/>
              <a:t>2025/1/27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A2DE9C6-BAA7-7FA7-3A25-2AA6FF65D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71D4436-A96B-7273-CE03-A7E8D4717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3B0C-794D-C74D-85C6-98ADFF8099F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091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F6E1E0-3462-0138-7DC7-86689EEB7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C27300-0DC6-728B-A02B-B9F829AE7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6377EFC-2842-501E-893D-833F33DF1B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BC66811-40DA-E249-D566-4B6CFF531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4605D-6154-1143-A672-4C5F68617188}" type="datetimeFigureOut">
              <a:rPr kumimoji="1" lang="zh-CN" altLang="en-US" smtClean="0"/>
              <a:t>2025/1/27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8635C5-5866-C422-CA9F-C06D54F37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E248C26-3099-ACF7-E185-DA8302C45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3B0C-794D-C74D-85C6-98ADFF8099F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8089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06933E-D559-2B6D-DE45-8725BC856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7ADA339-C05F-E13C-D09C-FB0DD15511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7CB7390-CE48-BBEC-3386-78A646C458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442115D-2734-DC6F-B196-AD533C28D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4605D-6154-1143-A672-4C5F68617188}" type="datetimeFigureOut">
              <a:rPr kumimoji="1" lang="zh-CN" altLang="en-US" smtClean="0"/>
              <a:t>2025/1/27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8E4F5A7-F9A8-A3C9-B1CD-42334F6C4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A5FC3B3-9CE6-C846-283E-4617F5E7B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3B0C-794D-C74D-85C6-98ADFF8099F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817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5752185-196B-B9C7-C384-5636D841E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16765EE-E3F3-9D84-5A30-7F19D2A0BB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E4DFD2-447D-098A-3852-0C5313111D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A4605D-6154-1143-A672-4C5F68617188}" type="datetimeFigureOut">
              <a:rPr kumimoji="1" lang="zh-CN" altLang="en-US" smtClean="0"/>
              <a:t>2025/1/27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F24D3C-3C21-CBEC-11ED-9502A620AA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EAE329-5C5E-3705-68EF-03D1FE0C29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933B0C-794D-C74D-85C6-98ADFF8099F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3248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5B833096-7B4F-6EE7-F925-C517F94F82D7}"/>
              </a:ext>
            </a:extLst>
          </p:cNvPr>
          <p:cNvGrpSpPr/>
          <p:nvPr/>
        </p:nvGrpSpPr>
        <p:grpSpPr>
          <a:xfrm>
            <a:off x="625648" y="858982"/>
            <a:ext cx="11178425" cy="3851564"/>
            <a:chOff x="625648" y="858982"/>
            <a:chExt cx="11178425" cy="3851564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A233A916-9569-62A9-7311-6D712BB2F87E}"/>
                </a:ext>
              </a:extLst>
            </p:cNvPr>
            <p:cNvGrpSpPr/>
            <p:nvPr/>
          </p:nvGrpSpPr>
          <p:grpSpPr>
            <a:xfrm>
              <a:off x="625648" y="1577030"/>
              <a:ext cx="11178425" cy="3133516"/>
              <a:chOff x="168448" y="1618593"/>
              <a:chExt cx="11178425" cy="3133516"/>
            </a:xfrm>
          </p:grpSpPr>
          <p:pic>
            <p:nvPicPr>
              <p:cNvPr id="6" name="图片 5" descr="图片包含 游戏机, 盒子&#10;&#10;描述已自动生成">
                <a:extLst>
                  <a:ext uri="{FF2B5EF4-FFF2-40B4-BE49-F238E27FC236}">
                    <a16:creationId xmlns:a16="http://schemas.microsoft.com/office/drawing/2014/main" id="{65B5FBAF-7CEC-5F19-2377-85927F09E1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68448" y="1618593"/>
                <a:ext cx="3684387" cy="2953409"/>
              </a:xfrm>
              <a:prstGeom prst="rect">
                <a:avLst/>
              </a:prstGeom>
            </p:spPr>
          </p:pic>
          <p:pic>
            <p:nvPicPr>
              <p:cNvPr id="8" name="图片 7" descr="在盒子里&#10;&#10;低可信度描述已自动生成">
                <a:extLst>
                  <a:ext uri="{FF2B5EF4-FFF2-40B4-BE49-F238E27FC236}">
                    <a16:creationId xmlns:a16="http://schemas.microsoft.com/office/drawing/2014/main" id="{B93114D7-5B18-3AFA-64F7-AA9397E425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5853" y="1618593"/>
                <a:ext cx="3684385" cy="2953408"/>
              </a:xfrm>
              <a:prstGeom prst="rect">
                <a:avLst/>
              </a:prstGeom>
            </p:spPr>
          </p:pic>
          <p:pic>
            <p:nvPicPr>
              <p:cNvPr id="10" name="图片 9" descr="图片包含 照片, 盒子, 桌子, 不同&#10;&#10;描述已自动生成">
                <a:extLst>
                  <a:ext uri="{FF2B5EF4-FFF2-40B4-BE49-F238E27FC236}">
                    <a16:creationId xmlns:a16="http://schemas.microsoft.com/office/drawing/2014/main" id="{413C8603-D997-ED98-E0A3-6AE73B12826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b="4222"/>
              <a:stretch/>
            </p:blipFill>
            <p:spPr>
              <a:xfrm>
                <a:off x="7343258" y="1618593"/>
                <a:ext cx="3684385" cy="2828716"/>
              </a:xfrm>
              <a:prstGeom prst="rect">
                <a:avLst/>
              </a:prstGeom>
            </p:spPr>
          </p:pic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D36FA2F3-4F43-F7C6-DC7D-9A8C9372BB4A}"/>
                  </a:ext>
                </a:extLst>
              </p:cNvPr>
              <p:cNvSpPr/>
              <p:nvPr/>
            </p:nvSpPr>
            <p:spPr>
              <a:xfrm>
                <a:off x="10598727" y="4059382"/>
                <a:ext cx="748146" cy="69272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135E079F-7102-7716-9D15-5F3F838F9FDE}"/>
                  </a:ext>
                </a:extLst>
              </p:cNvPr>
              <p:cNvSpPr/>
              <p:nvPr/>
            </p:nvSpPr>
            <p:spPr>
              <a:xfrm>
                <a:off x="8312727" y="1731818"/>
                <a:ext cx="554182" cy="3463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0F5024A9-232A-DB81-9E3F-084AF3BD3CE5}"/>
                </a:ext>
              </a:extLst>
            </p:cNvPr>
            <p:cNvSpPr txBox="1"/>
            <p:nvPr/>
          </p:nvSpPr>
          <p:spPr>
            <a:xfrm>
              <a:off x="2008910" y="858982"/>
              <a:ext cx="4433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1858D6B2-40AF-BCBF-51E1-E8E6269F627C}"/>
                </a:ext>
              </a:extLst>
            </p:cNvPr>
            <p:cNvSpPr txBox="1"/>
            <p:nvPr/>
          </p:nvSpPr>
          <p:spPr>
            <a:xfrm>
              <a:off x="5598046" y="858982"/>
              <a:ext cx="4433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endPara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F78E2EF8-A9E6-7496-ADB6-3984C8DDD5EB}"/>
                </a:ext>
              </a:extLst>
            </p:cNvPr>
            <p:cNvSpPr txBox="1"/>
            <p:nvPr/>
          </p:nvSpPr>
          <p:spPr>
            <a:xfrm>
              <a:off x="9420977" y="858982"/>
              <a:ext cx="4433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  <a:endPara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2552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433D1B0E-037D-29DA-F7F8-B86564F9B620}"/>
              </a:ext>
            </a:extLst>
          </p:cNvPr>
          <p:cNvGrpSpPr/>
          <p:nvPr/>
        </p:nvGrpSpPr>
        <p:grpSpPr>
          <a:xfrm>
            <a:off x="484331" y="845127"/>
            <a:ext cx="10334684" cy="4821093"/>
            <a:chOff x="484331" y="845127"/>
            <a:chExt cx="10334684" cy="4821093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CFA28E57-7D81-4C07-3953-59C7748BD763}"/>
                </a:ext>
              </a:extLst>
            </p:cNvPr>
            <p:cNvGrpSpPr/>
            <p:nvPr/>
          </p:nvGrpSpPr>
          <p:grpSpPr>
            <a:xfrm>
              <a:off x="484331" y="845127"/>
              <a:ext cx="9614248" cy="4821093"/>
              <a:chOff x="484331" y="845127"/>
              <a:chExt cx="9614248" cy="4821093"/>
            </a:xfrm>
          </p:grpSpPr>
          <p:pic>
            <p:nvPicPr>
              <p:cNvPr id="4" name="图片 3">
                <a:extLst>
                  <a:ext uri="{FF2B5EF4-FFF2-40B4-BE49-F238E27FC236}">
                    <a16:creationId xmlns:a16="http://schemas.microsoft.com/office/drawing/2014/main" id="{6CFD7867-9D2C-B80E-79A0-86628B7A8E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84331" y="1593850"/>
                <a:ext cx="5321300" cy="3670300"/>
              </a:xfrm>
              <a:prstGeom prst="rect">
                <a:avLst/>
              </a:prstGeom>
            </p:spPr>
          </p:pic>
          <p:pic>
            <p:nvPicPr>
              <p:cNvPr id="6" name="图片 5">
                <a:extLst>
                  <a:ext uri="{FF2B5EF4-FFF2-40B4-BE49-F238E27FC236}">
                    <a16:creationId xmlns:a16="http://schemas.microsoft.com/office/drawing/2014/main" id="{3F3CEA0B-29B1-AF8B-A7A4-0C19DD097E8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8833" t="38661" r="22632" b="34859"/>
              <a:stretch/>
            </p:blipFill>
            <p:spPr>
              <a:xfrm>
                <a:off x="5805631" y="1191779"/>
                <a:ext cx="4292948" cy="4474441"/>
              </a:xfrm>
              <a:prstGeom prst="rect">
                <a:avLst/>
              </a:prstGeom>
            </p:spPr>
          </p:pic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922F1E99-6639-A502-B231-1749BDC6480C}"/>
                  </a:ext>
                </a:extLst>
              </p:cNvPr>
              <p:cNvSpPr txBox="1"/>
              <p:nvPr/>
            </p:nvSpPr>
            <p:spPr>
              <a:xfrm>
                <a:off x="2784764" y="845127"/>
                <a:ext cx="38792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2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endParaRPr kumimoji="1" lang="zh-CN" altLang="en-US" sz="28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A10FB692-107A-2C6C-817A-6AE00736DEA1}"/>
                  </a:ext>
                </a:extLst>
              </p:cNvPr>
              <p:cNvSpPr txBox="1"/>
              <p:nvPr/>
            </p:nvSpPr>
            <p:spPr>
              <a:xfrm>
                <a:off x="7910541" y="845127"/>
                <a:ext cx="38792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2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endParaRPr kumimoji="1" lang="zh-CN" altLang="en-US" sz="28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07CAFD91-6596-EC53-A649-F2E2F502FB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8303" t="23241" r="6831" b="27475"/>
            <a:stretch/>
          </p:blipFill>
          <p:spPr>
            <a:xfrm>
              <a:off x="10098579" y="1739033"/>
              <a:ext cx="720436" cy="33799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26598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316B0744-3E55-959E-BEAD-874B11FFCED0}"/>
              </a:ext>
            </a:extLst>
          </p:cNvPr>
          <p:cNvGrpSpPr/>
          <p:nvPr/>
        </p:nvGrpSpPr>
        <p:grpSpPr>
          <a:xfrm>
            <a:off x="1116125" y="249382"/>
            <a:ext cx="9546962" cy="5950527"/>
            <a:chOff x="1116125" y="249382"/>
            <a:chExt cx="9546962" cy="5950527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4AB4A4A2-A1BD-3FD5-B34E-CBA9EE0285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16125" y="879764"/>
              <a:ext cx="4179588" cy="5320145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8EE0FE0F-A3FB-A102-5D25-2E27D936B0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0" y="658091"/>
              <a:ext cx="4567087" cy="5541818"/>
            </a:xfrm>
            <a:prstGeom prst="rect">
              <a:avLst/>
            </a:prstGeom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90755D5A-65C8-DCE8-E124-EB1F45CFEC4E}"/>
                </a:ext>
              </a:extLst>
            </p:cNvPr>
            <p:cNvSpPr txBox="1"/>
            <p:nvPr/>
          </p:nvSpPr>
          <p:spPr>
            <a:xfrm>
              <a:off x="1939636" y="249382"/>
              <a:ext cx="5264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20FB43EE-5B8F-ED5F-45A7-CB61694DE3A1}"/>
                </a:ext>
              </a:extLst>
            </p:cNvPr>
            <p:cNvSpPr txBox="1"/>
            <p:nvPr/>
          </p:nvSpPr>
          <p:spPr>
            <a:xfrm>
              <a:off x="7853070" y="249382"/>
              <a:ext cx="5264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endPara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7192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752</TotalTime>
  <Words>7</Words>
  <Application>Microsoft Macintosh PowerPoint</Application>
  <PresentationFormat>宽屏</PresentationFormat>
  <Paragraphs>7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等线</vt:lpstr>
      <vt:lpstr>等线 Light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李浩玉</dc:creator>
  <cp:lastModifiedBy>李浩玉</cp:lastModifiedBy>
  <cp:revision>1</cp:revision>
  <dcterms:created xsi:type="dcterms:W3CDTF">2025-01-27T08:24:32Z</dcterms:created>
  <dcterms:modified xsi:type="dcterms:W3CDTF">2025-01-27T20:56:48Z</dcterms:modified>
</cp:coreProperties>
</file>

<file path=docProps/thumbnail.jpeg>
</file>